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embeddedFontLst>
    <p:embeddedFont>
      <p:font typeface="Merriweather" panose="020B0604020202020204" charset="0"/>
      <p:regular r:id="rId12"/>
      <p:bold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6" d="100"/>
          <a:sy n="126" d="100"/>
        </p:scale>
        <p:origin x="-90" y="-7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55780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ef7ed444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ef7ed444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ef7ed444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ef7ed444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ef7ed444a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ef7ed444a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ef7ed444a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ef7ed444a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ef7ed444a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ef7ed444a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ef7ed444a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ef7ed444a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ef7ed444a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ef7ed444a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ef7ed444a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ef7ed444a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FEFEF"/>
            </a:gs>
            <a:gs pos="100000">
              <a:srgbClr val="D9EAD3"/>
            </a:gs>
          </a:gsLst>
          <a:lin ang="5400012" scaled="0"/>
        </a:gra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578725"/>
            <a:ext cx="8520600" cy="10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Seasonal Outlook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16645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Elizabeth Padian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2613" y="2500600"/>
            <a:ext cx="1638775" cy="236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FEFEF"/>
            </a:gs>
            <a:gs pos="100000">
              <a:srgbClr val="D9EAD3"/>
            </a:gs>
          </a:gsLst>
          <a:lin ang="5400012" scaled="0"/>
        </a:gra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384550"/>
            <a:ext cx="4571999" cy="4374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84538"/>
            <a:ext cx="4571999" cy="437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FEFEF"/>
            </a:gs>
            <a:gs pos="100000">
              <a:srgbClr val="D9EAD3"/>
            </a:gs>
          </a:gsLst>
          <a:lin ang="5400012" scaled="0"/>
        </a:gra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1" y="377875"/>
            <a:ext cx="4572000" cy="4387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77875"/>
            <a:ext cx="4572000" cy="4387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FEFEF"/>
            </a:gs>
            <a:gs pos="100000">
              <a:srgbClr val="D9EAD3"/>
            </a:gs>
          </a:gsLst>
          <a:lin ang="5400012" scaled="0"/>
        </a:gra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6475" y="24975"/>
            <a:ext cx="5091050" cy="236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6475" y="2393717"/>
            <a:ext cx="5091050" cy="2643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FEFEF"/>
            </a:gs>
            <a:gs pos="100000">
              <a:srgbClr val="D9EAD3"/>
            </a:gs>
          </a:gsLst>
          <a:lin ang="5400012" scaled="0"/>
        </a:gra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1722750" y="3232675"/>
            <a:ext cx="5698500" cy="15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Currently: ENSO Neutral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NH Fall 2018: 60% chance of El Nino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NH Winter 2018-2019: 70% chance of El Nino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80" name="Google Shape;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0" y="212375"/>
            <a:ext cx="4762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FEFEF"/>
            </a:gs>
            <a:gs pos="100000">
              <a:srgbClr val="D9EAD3"/>
            </a:gs>
          </a:gsLst>
          <a:lin ang="5400012" scaled="0"/>
        </a:gra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2650" y="133625"/>
            <a:ext cx="407869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FEFEF"/>
            </a:gs>
            <a:gs pos="100000">
              <a:srgbClr val="D9EAD3"/>
            </a:gs>
          </a:gsLst>
          <a:lin ang="5400012" scaled="0"/>
        </a:gra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6600" y="0"/>
            <a:ext cx="5230809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FEFEF"/>
            </a:gs>
            <a:gs pos="100000">
              <a:srgbClr val="D9EAD3"/>
            </a:gs>
          </a:gsLst>
          <a:lin ang="5400012" scaled="0"/>
        </a:gra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6600" y="0"/>
            <a:ext cx="52308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FEFEF"/>
            </a:gs>
            <a:gs pos="100000">
              <a:srgbClr val="D9EAD3"/>
            </a:gs>
          </a:gsLst>
          <a:lin ang="5400012" scaled="0"/>
        </a:gra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6100" y="337350"/>
            <a:ext cx="2971800" cy="211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1"/>
          <p:cNvSpPr txBox="1">
            <a:spLocks noGrp="1"/>
          </p:cNvSpPr>
          <p:nvPr>
            <p:ph type="body" idx="1"/>
          </p:nvPr>
        </p:nvSpPr>
        <p:spPr>
          <a:xfrm>
            <a:off x="1722750" y="3152700"/>
            <a:ext cx="5698500" cy="15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Elizabeth Padian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NWS WFO Boise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latin typeface="Merriweather"/>
                <a:ea typeface="Merriweather"/>
                <a:cs typeface="Merriweather"/>
                <a:sym typeface="Merriweather"/>
              </a:rPr>
              <a:t>208-334-9860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</Words>
  <Application>Microsoft Office PowerPoint</Application>
  <PresentationFormat>On-screen Show (16:9)</PresentationFormat>
  <Paragraphs>8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Merriweather</vt:lpstr>
      <vt:lpstr>Simple Light</vt:lpstr>
      <vt:lpstr>Seasonal Outlook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Seasonal Outlook</dc:title>
  <dc:creator>Joshua Smith</dc:creator>
  <cp:lastModifiedBy>Joshua Smith</cp:lastModifiedBy>
  <cp:revision>1</cp:revision>
  <dcterms:modified xsi:type="dcterms:W3CDTF">2018-09-21T02:10:14Z</dcterms:modified>
</cp:coreProperties>
</file>